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59436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91440"/>
            <a:ext cx="82296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</a:rPr>
              <a:t>HP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91440"/>
            <a:ext cx="36576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</a:rPr>
              <a:t>rc-rakesh-archiez-nurpur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822960"/>
            <a:ext cx="112471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</a:rPr>
              <a:t>Archiez Park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40280"/>
            <a:ext cx="112471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4A3B8"/>
                </a:solidFill>
              </a:rPr>
              <a:t>📅  Visit date: 2026-06-12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" y="644652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4A3B8"/>
                </a:solidFill>
              </a:rPr>
              <a:t>360 Degree Marketing · Recce Report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