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88952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g"/><Relationship Id="rId3" Type="http://schemas.openxmlformats.org/officeDocument/2006/relationships/image" Target="../media/image5.jpg"/><Relationship Id="rId4" Type="http://schemas.openxmlformats.org/officeDocument/2006/relationships/image" Target="../media/image6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94360"/>
          </a:xfrm>
          <a:prstGeom prst="rect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91440"/>
            <a:ext cx="82296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HP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91440"/>
            <a:ext cx="365760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FFFFFF"/>
                </a:solidFill>
              </a:rPr>
              <a:t>RC_1779455352573_IMWV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822960"/>
            <a:ext cx="11247120" cy="12801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</a:rPr>
              <a:t>Shivaay Infotech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57200" y="2240280"/>
            <a:ext cx="112471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4A3B8"/>
                </a:solidFill>
              </a:rPr>
              <a:t>📍  Shop no. 12 upper floor, sukhmani tower,kocher market ludhiana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57200" y="2679192"/>
            <a:ext cx="112471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4A3B8"/>
                </a:solidFill>
              </a:rPr>
              <a:t>☎  9709727000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57200" y="3118104"/>
            <a:ext cx="112471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4A3B8"/>
                </a:solidFill>
              </a:rPr>
              <a:t>📅  Visit date: 2026-05-22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7200" y="3557016"/>
            <a:ext cx="11247120" cy="4389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0">
                <a:solidFill>
                  <a:srgbClr val="94A3B8"/>
                </a:solidFill>
              </a:rPr>
              <a:t>Client: HP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74320" y="6446520"/>
            <a:ext cx="8229600" cy="3474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900" b="0">
                <a:solidFill>
                  <a:srgbClr val="94A3B8"/>
                </a:solidFill>
              </a:rPr>
              <a:t>360 Degree Marketing · Recce Report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303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82296"/>
            <a:ext cx="82296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97316"/>
                </a:solidFill>
              </a:rPr>
              <a:t>Front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82296"/>
            <a:ext cx="374903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4A3B8"/>
                </a:solidFill>
              </a:rPr>
              <a:t>Shivaay Infotech · HP</a:t>
            </a:r>
          </a:p>
        </p:txBody>
      </p:sp>
      <p:pic>
        <p:nvPicPr>
          <p:cNvPr id="5" name="Picture 4" descr="front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658368"/>
            <a:ext cx="5852160" cy="2834640"/>
          </a:xfrm>
          <a:prstGeom prst="rect">
            <a:avLst/>
          </a:prstGeom>
        </p:spPr>
      </p:pic>
      <p:pic>
        <p:nvPicPr>
          <p:cNvPr id="6" name="Picture 5" descr="front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658368"/>
            <a:ext cx="5852160" cy="2834640"/>
          </a:xfrm>
          <a:prstGeom prst="rect">
            <a:avLst/>
          </a:prstGeom>
        </p:spPr>
      </p:pic>
      <p:pic>
        <p:nvPicPr>
          <p:cNvPr id="7" name="Picture 6" descr="front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3721608"/>
            <a:ext cx="585216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303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82296"/>
            <a:ext cx="82296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300" b="1">
                <a:solidFill>
                  <a:srgbClr val="F97316"/>
                </a:solidFill>
              </a:rPr>
              <a:t>Inside View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21040" y="82296"/>
            <a:ext cx="3749039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4A3B8"/>
                </a:solidFill>
              </a:rPr>
              <a:t>Shivaay Infotech · HP</a:t>
            </a:r>
          </a:p>
        </p:txBody>
      </p:sp>
      <p:pic>
        <p:nvPicPr>
          <p:cNvPr id="5" name="Picture 4" descr="inside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658368"/>
            <a:ext cx="5852160" cy="2834640"/>
          </a:xfrm>
          <a:prstGeom prst="rect">
            <a:avLst/>
          </a:prstGeom>
        </p:spPr>
      </p:pic>
      <p:pic>
        <p:nvPicPr>
          <p:cNvPr id="6" name="Picture 5" descr="insid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09360" y="658368"/>
            <a:ext cx="5852160" cy="2834640"/>
          </a:xfrm>
          <a:prstGeom prst="rect">
            <a:avLst/>
          </a:prstGeom>
        </p:spPr>
      </p:pic>
      <p:pic>
        <p:nvPicPr>
          <p:cNvPr id="7" name="Picture 6" descr="inside_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880" y="3721608"/>
            <a:ext cx="5852160" cy="28346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303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82296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Glow Sign 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0" y="82296"/>
            <a:ext cx="4572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97316"/>
                </a:solidFill>
              </a:rPr>
              <a:t>139" × 18"  —  1 Nos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82296"/>
            <a:ext cx="24688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4A3B8"/>
                </a:solidFill>
              </a:rPr>
              <a:t>Shivaay Infotech · HP</a:t>
            </a:r>
          </a:p>
        </p:txBody>
      </p:sp>
      <p:pic>
        <p:nvPicPr>
          <p:cNvPr id="6" name="Picture 5" descr="brandings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658368"/>
            <a:ext cx="11823192" cy="608076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88952" cy="530352"/>
          </a:xfrm>
          <a:prstGeom prst="rect">
            <a:avLst/>
          </a:prstGeom>
          <a:solidFill>
            <a:srgbClr val="1E29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274320" y="82296"/>
            <a:ext cx="50292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500" b="1">
                <a:solidFill>
                  <a:srgbClr val="FFFFFF"/>
                </a:solidFill>
              </a:rPr>
              <a:t>Glow Sign Board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20640" y="82296"/>
            <a:ext cx="457200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0">
                <a:solidFill>
                  <a:srgbClr val="F97316"/>
                </a:solidFill>
              </a:rPr>
              <a:t>179" × 67"  —  1 Nos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01200" y="82296"/>
            <a:ext cx="2468880" cy="384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sz="900" b="0">
                <a:solidFill>
                  <a:srgbClr val="94A3B8"/>
                </a:solidFill>
              </a:rPr>
              <a:t>Shivaay Infotech · HP</a:t>
            </a:r>
          </a:p>
        </p:txBody>
      </p:sp>
      <p:pic>
        <p:nvPicPr>
          <p:cNvPr id="6" name="Picture 5" descr="brandings_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880" y="658368"/>
            <a:ext cx="11823192" cy="60807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